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0" r:id="rId9"/>
    <p:sldId id="261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4" r:id="rId19"/>
    <p:sldId id="275" r:id="rId20"/>
    <p:sldId id="276" r:id="rId21"/>
    <p:sldId id="271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2" r:id="rId37"/>
    <p:sldId id="291" r:id="rId38"/>
    <p:sldId id="294" r:id="rId39"/>
    <p:sldId id="297" r:id="rId40"/>
    <p:sldId id="298" r:id="rId41"/>
    <p:sldId id="299" r:id="rId42"/>
    <p:sldId id="300" r:id="rId43"/>
    <p:sldId id="301" r:id="rId44"/>
    <p:sldId id="302" r:id="rId45"/>
    <p:sldId id="303" r:id="rId46"/>
    <p:sldId id="295" r:id="rId47"/>
    <p:sldId id="296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6" d="100"/>
          <a:sy n="96" d="100"/>
        </p:scale>
        <p:origin x="1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media/image12.png>
</file>

<file path=ppt/media/image14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08758-4031-443D-BBFC-4D518858E9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4D77D5-8FF8-4172-9AD3-39367D9506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9720E-006F-40DE-A323-8EEDDF1EB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1603-6110-4474-BFFA-97A9920236AE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3B6430-3746-4F48-BC38-045CA94FD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B5523-499B-46D4-A872-BCE1CC63D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9D9B9-CA00-436F-AAB0-53E2E0839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447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09F14-88C9-4A59-A177-DC3E13758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BCD4E6-205C-41C0-907B-5DF5B5336D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C6545D-E412-4298-8461-69A915CBC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1603-6110-4474-BFFA-97A9920236AE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1992F-7B12-4A4A-A53D-B3036B709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0990D1-B05E-4A81-8948-69F6A7FD6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9D9B9-CA00-436F-AAB0-53E2E0839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269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B3228C-EDB9-4867-9E27-9073E81C27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E2F0F8-36FD-4A08-B0CC-7D0A564A91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140AA0-7B12-4333-A8A1-DFA1EF124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1603-6110-4474-BFFA-97A9920236AE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49659C-F2D1-4BC9-9EC2-00C5C2CEF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67F78-E518-4B2B-9E01-A7B7ECDEB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9D9B9-CA00-436F-AAB0-53E2E0839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C2610-AE02-4C98-99C2-BDB5CA130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A41C6-052A-447E-97DE-F436E69D4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7801B-FD7D-4AF5-AF71-9DDBB7454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1603-6110-4474-BFFA-97A9920236AE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8437E-5E36-4C47-8A64-4964CBA7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91A21-90F8-48DE-861E-90C17122A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9D9B9-CA00-436F-AAB0-53E2E0839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948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D2F3E-2D94-4892-A83B-4C2ADCE8F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6B45DB-E44C-4EF0-96AF-3036EECEC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38FC79-AFF2-4D87-BBAC-126C96E10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1603-6110-4474-BFFA-97A9920236AE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890002-0749-4686-B2BA-7018EB60C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E4BA9-FAB1-4033-B2E7-6765EAE71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9D9B9-CA00-436F-AAB0-53E2E0839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43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E8BF6-02B0-4A82-86CB-CF4BAF7C3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C8F4D-D479-41BC-B608-EF0AF70611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0AD908-41EE-4A28-9C4D-6BBE08E949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6DB9CC-96A8-41B3-A1E6-3C362CDA9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1603-6110-4474-BFFA-97A9920236AE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0E1CD5-C322-4DFA-AF56-AEF39214F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B48CF3-97BB-4DFB-A723-781E8AF32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9D9B9-CA00-436F-AAB0-53E2E0839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619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AB2D5-4866-4ECB-B0E1-9D725631E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726383-8BC0-4EF4-B0DF-A8030704A6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D52879-51C0-446D-850A-A6EB6EEB69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B3B47F-D7F4-4603-A91B-481024DE5A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025433-C475-4CF5-84A9-CF3631B2ED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B1F62E-0E9A-41FA-B859-A623CCD95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1603-6110-4474-BFFA-97A9920236AE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596736-1593-4F60-A897-81D4E6D9F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926FD2-0FA9-4775-AD23-AAA1837EB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9D9B9-CA00-436F-AAB0-53E2E0839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591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E2238-09D9-43AE-AE32-7FE2076A0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7B7EC7-2A37-40F0-841A-9B5742F81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1603-6110-4474-BFFA-97A9920236AE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423163-BEE8-4E85-8D55-210091C54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F2E5FE-0378-42C7-9845-48512315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9D9B9-CA00-436F-AAB0-53E2E0839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36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C6169B-55C5-478C-83FF-55ACF0EFD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1603-6110-4474-BFFA-97A9920236AE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98666D-001B-4727-8AFD-7E430135B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0711B5-52D7-4201-9D3E-23BC57BD9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9D9B9-CA00-436F-AAB0-53E2E0839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5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74C06-3D86-4D37-BBD7-3F0705CCD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0BE6D-8363-4A95-8F68-32B9C187A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4E84C0-03C6-46B6-B8DC-0DE8B7FA32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E19565-B182-4CC6-950B-9A46C7313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1603-6110-4474-BFFA-97A9920236AE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53000-3359-4B8E-A526-23D345BF0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678DB2-4636-4C57-BA95-A71F8C92C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9D9B9-CA00-436F-AAB0-53E2E0839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671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3D2F4-D16C-40D0-8F0A-32030FA77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AAED04-3E44-4EB5-B02A-6F5D06C818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100528-77E6-4124-8969-E3645B6077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96A612-9508-427B-8E4B-57FE6AC60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1603-6110-4474-BFFA-97A9920236AE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A7A480-DBE2-42A7-B8D2-8BD185E86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32A109-6CB3-4883-9515-F9A57FB64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9D9B9-CA00-436F-AAB0-53E2E0839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308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1F6365-E6B1-4338-9FD8-39A7B6D4C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D37B01-AAE0-4597-9E4D-316684BE0E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8923FA-1A82-45E5-AA04-AFC24D4824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2D1603-6110-4474-BFFA-97A9920236AE}" type="datetimeFigureOut">
              <a:rPr lang="en-US" smtClean="0"/>
              <a:t>4/2/2022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84DC17-8FC5-4FF1-8DF9-8F8CC30B7D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288B1-D999-4883-84A4-6751B61DBA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B9D9B9-CA00-436F-AAB0-53E2E0839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606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oNYtYm0tFso" TargetMode="External"/><Relationship Id="rId2" Type="http://schemas.openxmlformats.org/officeDocument/2006/relationships/hyperlink" Target="https://www.youtube.com/watch?v=RdT7bhm1M3E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youtube.com/watch?v=qBBWg0Z7QKc" TargetMode="External"/><Relationship Id="rId5" Type="http://schemas.openxmlformats.org/officeDocument/2006/relationships/hyperlink" Target="https://www.youtube.com/watch?v=EFhcDnw7RGY" TargetMode="External"/><Relationship Id="rId4" Type="http://schemas.openxmlformats.org/officeDocument/2006/relationships/hyperlink" Target="https://www.youtube.com/watch?v=7enWesSofhg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4.w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CF8A0-D595-482C-A234-DB636A6274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Hierarchical Agglomerative Clustering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044CC6-A55F-40BB-9EDC-3585479E1B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102906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https://www.youtube.com/watch?v=RdT7bhm1M3E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https://www.youtube.com/watch?v=oNYtYm0tFso</a:t>
            </a:r>
            <a:endParaRPr lang="en-US" dirty="0"/>
          </a:p>
          <a:p>
            <a:r>
              <a:rPr lang="en-US" dirty="0">
                <a:hlinkClick r:id="rId4"/>
              </a:rPr>
              <a:t>https://www.youtube.com/watch?v=7enWesSofhg</a:t>
            </a:r>
            <a:endParaRPr lang="en-US" dirty="0"/>
          </a:p>
          <a:p>
            <a:r>
              <a:rPr lang="en-US" dirty="0">
                <a:hlinkClick r:id="rId5"/>
              </a:rPr>
              <a:t>https://www.youtube.com/watch?v=EFhcDnw7RGY</a:t>
            </a:r>
            <a:endParaRPr lang="en-US" dirty="0"/>
          </a:p>
          <a:p>
            <a:r>
              <a:rPr lang="en-US" dirty="0">
                <a:hlinkClick r:id="rId6"/>
              </a:rPr>
              <a:t>https://www.youtube.com/watch?v=qBBWg0Z7QKc</a:t>
            </a:r>
            <a:endParaRPr lang="en-US" dirty="0"/>
          </a:p>
          <a:p>
            <a:r>
              <a:rPr lang="en-US" dirty="0"/>
              <a:t>https://www.youtube.com/watch?v=UxM6x3annr0&amp;list=RDCMUCh8IuVJvRdporrHi-I9H7Vw&amp;start_radio=1&amp;t=176s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6073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E13BB-5C4E-4261-B7F4-4E096BE62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Minimum distance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E78FE40-5CC5-4924-BF74-C36E83B86A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3261" y="1825625"/>
            <a:ext cx="814547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25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AD6FD-A5BB-4D20-AC2A-96E1955E6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Dendrogram between 3 &amp; 6 and forms cluster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5CEFAFD-AC59-49A8-98A0-A8A12A15C7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0250" y="1825625"/>
            <a:ext cx="81715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6498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B133A-0D1C-4C51-8256-6598A56F3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AC287CE-BAB9-4271-B914-4E38761B9C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2506" y="1825625"/>
            <a:ext cx="810698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55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9D34E-1638-48FA-8A28-5A67EC2F5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BE1435A-F38A-4B9A-AE97-83D47B56E2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01711" y="1928992"/>
            <a:ext cx="4552089" cy="43513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EFC544-6D9E-4F09-8896-38CB5922E6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617" y="2390012"/>
            <a:ext cx="5543945" cy="3812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4371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2F70F-621C-4D25-ACE0-E9878004F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4555BFB-6175-46CB-BD80-D090166C98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1183" y="1825625"/>
            <a:ext cx="798963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2884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F14D9-C7AB-4C28-98CC-8113775E7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403E5-62E1-4880-9C55-FC76E06499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9E55A9C-05F4-44CE-80DA-E4EB78DD90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5922804"/>
              </p:ext>
            </p:extLst>
          </p:nvPr>
        </p:nvGraphicFramePr>
        <p:xfrm>
          <a:off x="1347567" y="1318288"/>
          <a:ext cx="9242425" cy="4983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7" name="Bitmap Image" r:id="rId3" imgW="9243000" imgH="4983480" progId="Paint.Picture">
                  <p:embed/>
                </p:oleObj>
              </mc:Choice>
              <mc:Fallback>
                <p:oleObj name="Bitmap Image" r:id="rId3" imgW="9243000" imgH="49834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47567" y="1318288"/>
                        <a:ext cx="9242425" cy="4983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128535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5D2CA-256C-4078-BAF9-0B4FE2E30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4CAE817-8A85-464C-82FB-7D4707B904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2486" y="1825625"/>
            <a:ext cx="816702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4055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5FD6E-1820-441F-881E-8259D4708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65AA5C2-A9B5-4B8A-85B5-FAB2FEE015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2038" y="1825625"/>
            <a:ext cx="814792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7884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407F9-D50F-4B5A-862D-B455DEDDA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87B3C79-137B-49B8-BD9A-B34B61F379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1761" y="1825625"/>
            <a:ext cx="808847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4958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3B078-E1DA-42B6-9115-C85ED96E5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5AA2823-831A-4053-9E9B-8D25A88C0F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7832" y="1825625"/>
            <a:ext cx="809633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799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80B90-3378-4FD6-8348-A813D0374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F7856-96E8-4A20-B3C0-9DFE949346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Starts with one cluster, individual item in its own cluster and iteratively merge clusters until all the items belong to one cluster.</a:t>
            </a:r>
          </a:p>
          <a:p>
            <a:r>
              <a:rPr lang="en-US" dirty="0"/>
              <a:t>Bottom-up approach is followed to merge the clusters together.</a:t>
            </a:r>
          </a:p>
          <a:p>
            <a:r>
              <a:rPr lang="en-US" dirty="0"/>
              <a:t>Dendrograms are pictorially used to represent the HAC.</a:t>
            </a:r>
          </a:p>
        </p:txBody>
      </p:sp>
    </p:spTree>
    <p:extLst>
      <p:ext uri="{BB962C8B-B14F-4D97-AF65-F5344CB8AC3E}">
        <p14:creationId xmlns:p14="http://schemas.microsoft.com/office/powerpoint/2010/main" val="3185095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3F7D9-EBB9-412C-9CBD-74E5F6197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1651D67-3367-46F3-A309-31B7DD1329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5655" y="1825625"/>
            <a:ext cx="832068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0618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A211F-F73B-4559-8B8E-F4221BCE6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0AC2E14-DB75-4780-95A1-C61A9FE090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2506" y="1825625"/>
            <a:ext cx="810698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4055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29349-CCD1-42F3-80BA-8065EDA06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CB47F78-B430-4C15-AD13-CB34F25101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7207" y="1825625"/>
            <a:ext cx="825758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6680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73569-F504-45D4-BC8D-BE4AF1B58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A2D360D-D783-4508-9E2E-54C05022D0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4299" y="1825625"/>
            <a:ext cx="826340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7776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307C4-3280-4137-BDA2-412997A9C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62D10B1-B4CF-4990-B6F3-A3A0301C5A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8846" y="1825625"/>
            <a:ext cx="815430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1368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35E93-F504-425D-9E4B-0ACCEC93E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14B85B8-09D0-40FD-8D64-B151FB3407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0088" y="1825625"/>
            <a:ext cx="815182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3853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70451-622A-45BB-AFE9-89EA4EEBD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B873C18-1D53-4928-BD67-12A8EFBFF3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2862" y="1825625"/>
            <a:ext cx="81862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6462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D8753-E89C-464A-A3B1-8D3BF37F5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3387FB-B73A-42BA-AF28-6DDA85006A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6719" y="1825625"/>
            <a:ext cx="807856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0788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5C8F3-E5FF-4D24-8056-92DF40365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691B6C3-55E7-4951-92EE-6A3BC5CC95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5306" y="1825625"/>
            <a:ext cx="864138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7426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BB0B6-274B-4D9E-BECD-D86DD275D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2F7FA-CABC-44B0-88AC-916F3CC8C3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033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309C7-6C38-4283-B540-CF63B24E1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E07FB-6E52-4F5E-A6B2-52FA21BF00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Single-nearest distance or single linkage.</a:t>
            </a:r>
          </a:p>
          <a:p>
            <a:r>
              <a:rPr lang="en-US" dirty="0"/>
              <a:t>Complete-farthest distance or complete linkage.</a:t>
            </a:r>
          </a:p>
          <a:p>
            <a:r>
              <a:rPr lang="en-US" dirty="0"/>
              <a:t>Average-average distance or average linkage.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C14F7E-0516-4588-B6C8-DDB694182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044" y="3429000"/>
            <a:ext cx="6387921" cy="267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800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9903D-4B83-4191-9867-822470EEA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8A71A-C3E7-40DC-ACFE-8321E02E78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7967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B81EE-8299-4A1E-9739-839AD53C0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08E22B5-AB8B-45FB-B1D6-2B17B4A22C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0250" y="1825625"/>
            <a:ext cx="81715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5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B885C-617B-40BA-A5EE-39CBB72D3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22285AA-3ECE-4A23-A1ED-BA6590FA5F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2976" y="1825625"/>
            <a:ext cx="822604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1882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6B05D-7FD0-4CD2-890F-FD9A5DE56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FDAA5B2-06E4-4C97-9D5F-DBA40B1CCE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1034" y="1825625"/>
            <a:ext cx="808993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2805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E6ED8-B31A-4E37-A545-FDFE26384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60C3576-ADDC-43C7-9788-5AA67EE5E5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3539" y="1825625"/>
            <a:ext cx="82649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0003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17111-BDE1-4C84-ACDB-1C8AD66F2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CD3DD0D-0115-4F2D-B37B-64F443F138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0033" y="1825625"/>
            <a:ext cx="833193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2086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7ED5E-E4CD-43BC-978D-F2C5FBA65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49173-090F-4197-964F-98FA55DC3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212D7C-2802-4902-8BF3-0F568692D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560" y="990600"/>
            <a:ext cx="9156879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143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5EB22-DDD2-4629-8B83-D8A58D02B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026E872-0827-4E35-8DB4-455F9F5BA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9939" y="1825625"/>
            <a:ext cx="81721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1157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A4F95-31E7-4663-B0F9-C191DB871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8A0859B-9620-419B-99FB-BC745066D6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4681" y="1838511"/>
            <a:ext cx="9182637" cy="4325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4683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B8A53-5903-4CCF-B0F1-1CE4545D7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C8EEF-1E23-4B5F-89E2-8EF09FE65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DF1C33-F554-4BB9-ABB4-99A0CA141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6197" y="1233791"/>
            <a:ext cx="9079606" cy="4390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367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4CB4E-E37E-4A0C-B591-E66D768E1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DENDROGRAM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073510-8FF1-4615-93C9-F6F7BF9EC9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85941" y="1945515"/>
            <a:ext cx="6420118" cy="4111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638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9C385-0BF3-4AE4-8F97-4D6C3A167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218C707-24BC-43CE-8BF6-53664BCD3B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3775" y="1825625"/>
            <a:ext cx="818444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67016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B3412-5EA4-44F1-9CEB-2CBDB6656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8A01E6E-4651-423F-8552-F5E3FF25F6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6964" y="1825625"/>
            <a:ext cx="831807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89692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FD0DE-CD84-4F70-8EA8-36C9F8E39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C9F3717-1157-49EB-93AF-E0124CEF87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4576" y="1825625"/>
            <a:ext cx="814284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9405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4E349-1DEA-43C0-A75C-F752F3C70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DF930-19E9-4915-84BC-1C2141494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540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4815C-A7DF-4BE0-9A97-CCC1A5794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1B379-392A-4589-8F5D-8A8B60265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0070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6FC95-861A-45C2-B794-3FAF36A95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56550-9299-4335-A40F-E7E585679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40896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A70A6-5687-422C-9DDB-4B1666F1C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3AE78-4A71-4774-A50C-7C6EFFB71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24382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F3667-5F38-4C55-8345-CF1EE9F50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578DF-28DB-4F95-AC32-8AB8D00993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864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10C99-17CA-43D9-A17C-D10E757D4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2B27245-1D15-4B44-A053-046FD70EDF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6102" y="1825625"/>
            <a:ext cx="853979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109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00B71-86A7-451F-B5CC-7B11B4127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6CFFC93-06EE-4B14-B67A-4FC65B3EA6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6622" y="1883907"/>
            <a:ext cx="6458755" cy="4234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165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71417-711A-43FD-B9BA-43C1C76BF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A748BF-8053-4F64-9285-BCF899A5CF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8884" y="1825625"/>
            <a:ext cx="843423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785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5D8B6-A71F-49F3-B72B-45BAC9407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5A3AD57-F9B4-4F11-A935-48902144D1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2976" y="1825625"/>
            <a:ext cx="822604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603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D558B-3FE4-4362-A827-B3634141B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30154DB-0A57-417D-8B09-006CF2EE0B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0904" y="1825625"/>
            <a:ext cx="825019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322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170</Words>
  <Application>Microsoft Office PowerPoint</Application>
  <PresentationFormat>Widescreen</PresentationFormat>
  <Paragraphs>19</Paragraphs>
  <Slides>47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Arial</vt:lpstr>
      <vt:lpstr>Calibri</vt:lpstr>
      <vt:lpstr>Calibri Light</vt:lpstr>
      <vt:lpstr>Office Theme</vt:lpstr>
      <vt:lpstr>Bitmap Image</vt:lpstr>
      <vt:lpstr>Hierarchical Agglomerative Clustering </vt:lpstr>
      <vt:lpstr>HAC</vt:lpstr>
      <vt:lpstr>HAC</vt:lpstr>
      <vt:lpstr>DENDROGRAM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Find Minimum distance </vt:lpstr>
      <vt:lpstr>Dendrogram between 3 &amp; 6 and forms cluster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Smita Kulkarni</dc:creator>
  <cp:lastModifiedBy>Smita Kulkarni</cp:lastModifiedBy>
  <cp:revision>42</cp:revision>
  <dcterms:created xsi:type="dcterms:W3CDTF">2022-03-27T11:37:31Z</dcterms:created>
  <dcterms:modified xsi:type="dcterms:W3CDTF">2022-04-02T08:49:19Z</dcterms:modified>
</cp:coreProperties>
</file>

<file path=docProps/thumbnail.jpeg>
</file>